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0" r:id="rId2"/>
    <p:sldId id="261" r:id="rId3"/>
    <p:sldId id="266" r:id="rId4"/>
    <p:sldId id="262" r:id="rId5"/>
    <p:sldId id="269" r:id="rId6"/>
    <p:sldId id="270" r:id="rId7"/>
    <p:sldId id="263" r:id="rId8"/>
  </p:sldIdLst>
  <p:sldSz cx="9144000" cy="6858000" type="screen4x3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C347"/>
    <a:srgbClr val="DC59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4DB34-9ECD-4235-8099-F083F477F2B5}" type="datetimeFigureOut">
              <a:rPr lang="en-GB" smtClean="0"/>
              <a:pPr/>
              <a:t>26/06/2017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BD5E0-AC3C-4F80-B41C-31B32A2421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8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 Janie </a:t>
            </a:r>
          </a:p>
          <a:p>
            <a:r>
              <a:rPr lang="en-GB" dirty="0"/>
              <a:t>Resilience – why we need it </a:t>
            </a:r>
          </a:p>
          <a:p>
            <a:r>
              <a:rPr lang="en-GB" dirty="0"/>
              <a:t>Resilience – learnable skill</a:t>
            </a:r>
          </a:p>
          <a:p>
            <a:r>
              <a:rPr lang="en-GB" dirty="0"/>
              <a:t>We choose the life we live</a:t>
            </a:r>
          </a:p>
          <a:p>
            <a:r>
              <a:rPr lang="en-GB" dirty="0"/>
              <a:t>Proactive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BD5E0-AC3C-4F80-B41C-31B32A242183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563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BD5E0-AC3C-4F80-B41C-31B32A242183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519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BD5E0-AC3C-4F80-B41C-31B32A242183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72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BD5E0-AC3C-4F80-B41C-31B32A242183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600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is an anchor </a:t>
            </a:r>
          </a:p>
          <a:p>
            <a:r>
              <a:rPr lang="en-GB" dirty="0"/>
              <a:t>How relate to building resilience</a:t>
            </a:r>
          </a:p>
          <a:p>
            <a:r>
              <a:rPr lang="en-GB" dirty="0"/>
              <a:t>Examples</a:t>
            </a:r>
          </a:p>
          <a:p>
            <a:r>
              <a:rPr lang="en-GB" dirty="0"/>
              <a:t>Use natural ones and create new ones</a:t>
            </a:r>
          </a:p>
          <a:p>
            <a:r>
              <a:rPr lang="en-GB" dirty="0"/>
              <a:t>Challenge – find one and use it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EBD5E0-AC3C-4F80-B41C-31B32A24218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0712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EBD5E0-AC3C-4F80-B41C-31B32A24218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842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705E-3600-B545-ACBD-CD7EA5DE90C0}" type="datetimeFigureOut">
              <a:rPr lang="en-US" smtClean="0"/>
              <a:pPr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9938-9BD2-1F48-9069-86E2BD4FC4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11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705E-3600-B545-ACBD-CD7EA5DE90C0}" type="datetimeFigureOut">
              <a:rPr lang="en-US" smtClean="0"/>
              <a:pPr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9938-9BD2-1F48-9069-86E2BD4FC4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86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705E-3600-B545-ACBD-CD7EA5DE90C0}" type="datetimeFigureOut">
              <a:rPr lang="en-US" smtClean="0"/>
              <a:pPr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9938-9BD2-1F48-9069-86E2BD4FC4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56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705E-3600-B545-ACBD-CD7EA5DE90C0}" type="datetimeFigureOut">
              <a:rPr lang="en-US" smtClean="0"/>
              <a:pPr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9938-9BD2-1F48-9069-86E2BD4FC4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66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705E-3600-B545-ACBD-CD7EA5DE90C0}" type="datetimeFigureOut">
              <a:rPr lang="en-US" smtClean="0"/>
              <a:pPr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9938-9BD2-1F48-9069-86E2BD4FC4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06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705E-3600-B545-ACBD-CD7EA5DE90C0}" type="datetimeFigureOut">
              <a:rPr lang="en-US" smtClean="0"/>
              <a:pPr/>
              <a:t>6/26/2017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9938-9BD2-1F48-9069-86E2BD4FC4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36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705E-3600-B545-ACBD-CD7EA5DE90C0}" type="datetimeFigureOut">
              <a:rPr lang="en-US" smtClean="0"/>
              <a:pPr/>
              <a:t>6/26/2017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9938-9BD2-1F48-9069-86E2BD4FC4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8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705E-3600-B545-ACBD-CD7EA5DE90C0}" type="datetimeFigureOut">
              <a:rPr lang="en-US" smtClean="0"/>
              <a:pPr/>
              <a:t>6/26/2017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9938-9BD2-1F48-9069-86E2BD4FC4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49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705E-3600-B545-ACBD-CD7EA5DE90C0}" type="datetimeFigureOut">
              <a:rPr lang="en-US" smtClean="0"/>
              <a:pPr/>
              <a:t>6/26/2017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9938-9BD2-1F48-9069-86E2BD4FC4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8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705E-3600-B545-ACBD-CD7EA5DE90C0}" type="datetimeFigureOut">
              <a:rPr lang="en-US" smtClean="0"/>
              <a:pPr/>
              <a:t>6/26/2017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9938-9BD2-1F48-9069-86E2BD4FC4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9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705E-3600-B545-ACBD-CD7EA5DE90C0}" type="datetimeFigureOut">
              <a:rPr lang="en-US" smtClean="0"/>
              <a:pPr/>
              <a:t>6/26/2017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F9938-9BD2-1F48-9069-86E2BD4FC4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21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F705E-3600-B545-ACBD-CD7EA5DE90C0}" type="datetimeFigureOut">
              <a:rPr lang="en-US" smtClean="0"/>
              <a:pPr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F9938-9BD2-1F48-9069-86E2BD4FC4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05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755913"/>
            <a:ext cx="7772400" cy="1258957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solidFill>
                  <a:srgbClr val="A0C347"/>
                </a:solidFill>
                <a:latin typeface="Tahoma"/>
                <a:cs typeface="Tahoma"/>
              </a:rPr>
              <a:t>5 Steps to Boosting Resilience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219" y="2670773"/>
            <a:ext cx="3058981" cy="4332082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290957"/>
            <a:ext cx="4140200" cy="2860259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Tahoma"/>
                <a:cs typeface="Tahoma"/>
              </a:rPr>
              <a:t>Welcome</a:t>
            </a:r>
          </a:p>
          <a:p>
            <a:pPr algn="l"/>
            <a:endParaRPr lang="en-US" dirty="0">
              <a:solidFill>
                <a:schemeClr val="bg1"/>
              </a:solidFill>
              <a:latin typeface="Tahoma"/>
              <a:cs typeface="Tahoma"/>
            </a:endParaRPr>
          </a:p>
          <a:p>
            <a:pPr algn="l"/>
            <a:r>
              <a:rPr lang="en-US" dirty="0">
                <a:solidFill>
                  <a:schemeClr val="bg1"/>
                </a:solidFill>
                <a:latin typeface="Tahoma"/>
                <a:cs typeface="Tahoma"/>
              </a:rPr>
              <a:t>Michelle Fitzsimons</a:t>
            </a:r>
          </a:p>
          <a:p>
            <a:pPr algn="l"/>
            <a:r>
              <a:rPr lang="en-US">
                <a:solidFill>
                  <a:schemeClr val="bg1"/>
                </a:solidFill>
                <a:latin typeface="Tahoma"/>
                <a:cs typeface="Tahoma"/>
              </a:rPr>
              <a:t>Peter O’Hare  </a:t>
            </a:r>
            <a:endParaRPr lang="en-US" dirty="0">
              <a:solidFill>
                <a:schemeClr val="bg1"/>
              </a:solidFill>
              <a:latin typeface="Tahoma"/>
              <a:cs typeface="Tahoma"/>
            </a:endParaRPr>
          </a:p>
          <a:p>
            <a:pPr algn="l"/>
            <a:endParaRPr lang="en-US" dirty="0">
              <a:solidFill>
                <a:schemeClr val="bg1"/>
              </a:solidFill>
              <a:latin typeface="Tahoma"/>
              <a:cs typeface="Tahoma"/>
            </a:endParaRPr>
          </a:p>
          <a:p>
            <a:pPr algn="l"/>
            <a:endParaRPr lang="en-US" dirty="0">
              <a:solidFill>
                <a:schemeClr val="bg1"/>
              </a:solidFill>
              <a:latin typeface="Tahoma"/>
              <a:cs typeface="Tahoma"/>
            </a:endParaRPr>
          </a:p>
          <a:p>
            <a:pPr algn="l"/>
            <a:endParaRPr lang="en-US" dirty="0">
              <a:solidFill>
                <a:schemeClr val="bg1"/>
              </a:solidFill>
              <a:latin typeface="Tahoma"/>
              <a:cs typeface="Tahoma"/>
            </a:endParaRPr>
          </a:p>
          <a:p>
            <a:pPr algn="l"/>
            <a:endParaRPr lang="en-US" dirty="0">
              <a:solidFill>
                <a:schemeClr val="bg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35046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b="1" dirty="0">
                <a:solidFill>
                  <a:srgbClr val="A0C347"/>
                </a:solidFill>
                <a:latin typeface="Tahoma"/>
                <a:cs typeface="Tahoma"/>
              </a:rPr>
              <a:t/>
            </a:r>
            <a:br>
              <a:rPr lang="en-US" sz="4000" b="1" dirty="0">
                <a:solidFill>
                  <a:srgbClr val="A0C347"/>
                </a:solidFill>
                <a:latin typeface="Tahoma"/>
                <a:cs typeface="Tahoma"/>
              </a:rPr>
            </a:br>
            <a:r>
              <a:rPr lang="en-US" sz="4000" b="1" dirty="0">
                <a:solidFill>
                  <a:srgbClr val="A0C347"/>
                </a:solidFill>
                <a:latin typeface="Tahoma"/>
                <a:cs typeface="Tahoma"/>
              </a:rPr>
              <a:t>Step 1 – Know yourself </a:t>
            </a:r>
            <a:br>
              <a:rPr lang="en-US" sz="4000" b="1" dirty="0">
                <a:solidFill>
                  <a:srgbClr val="A0C347"/>
                </a:solidFill>
                <a:latin typeface="Tahoma"/>
                <a:cs typeface="Tahoma"/>
              </a:rPr>
            </a:br>
            <a:endParaRPr lang="en-US" sz="4000" b="1" dirty="0">
              <a:solidFill>
                <a:srgbClr val="A0C347"/>
              </a:solidFill>
              <a:latin typeface="Tahoma"/>
              <a:cs typeface="Tahoma"/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xmlns="" id="{D026846E-4B3C-48D9-AEB6-882DB2A95B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7200" y="1837433"/>
            <a:ext cx="5268351" cy="2634176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E47728B-10F2-4A1B-9984-5C42957EC5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5551" y="1618584"/>
            <a:ext cx="4021844" cy="570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61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b="1" dirty="0">
                <a:solidFill>
                  <a:srgbClr val="A0C347"/>
                </a:solidFill>
                <a:latin typeface="Tahoma"/>
                <a:cs typeface="Tahoma"/>
              </a:rPr>
              <a:t/>
            </a:r>
            <a:br>
              <a:rPr lang="en-US" sz="4000" b="1" dirty="0">
                <a:solidFill>
                  <a:srgbClr val="A0C347"/>
                </a:solidFill>
                <a:latin typeface="Tahoma"/>
                <a:cs typeface="Tahoma"/>
              </a:rPr>
            </a:br>
            <a:r>
              <a:rPr lang="en-US" sz="4000" b="1" dirty="0">
                <a:solidFill>
                  <a:srgbClr val="A0C347"/>
                </a:solidFill>
                <a:latin typeface="Tahoma"/>
                <a:cs typeface="Tahoma"/>
              </a:rPr>
              <a:t>Step 2 – LOL </a:t>
            </a:r>
            <a:br>
              <a:rPr lang="en-US" sz="4000" b="1" dirty="0">
                <a:solidFill>
                  <a:srgbClr val="A0C347"/>
                </a:solidFill>
                <a:latin typeface="Tahoma"/>
                <a:cs typeface="Tahoma"/>
              </a:rPr>
            </a:br>
            <a:endParaRPr lang="en-US" sz="4000" b="1" dirty="0">
              <a:solidFill>
                <a:srgbClr val="A0C347"/>
              </a:solidFill>
              <a:latin typeface="Tahoma"/>
              <a:cs typeface="Tahoma"/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xmlns="" id="{8AC564A8-B180-49D4-A046-E249AB8391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601329" y="2101202"/>
            <a:ext cx="5085471" cy="2542736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D3D7570-1C60-436A-8935-C2AF8EC72A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4745" y="1377208"/>
            <a:ext cx="3654849" cy="518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31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A0C347"/>
                </a:solidFill>
                <a:latin typeface="Tahoma"/>
                <a:cs typeface="Tahoma"/>
              </a:rPr>
              <a:t>Step 3 – Thinking Traps   </a:t>
            </a: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ahoma"/>
                <a:cs typeface="Tahoma"/>
              </a:rPr>
              <a:t>Tunnel Vision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latin typeface="Tahoma"/>
                <a:cs typeface="Tahoma"/>
              </a:rPr>
              <a:t>Jumping to conclusions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ahoma"/>
                <a:cs typeface="Tahoma"/>
              </a:rPr>
              <a:t>Mind Reading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ahoma"/>
                <a:cs typeface="Tahoma"/>
              </a:rPr>
              <a:t>Black and White</a:t>
            </a:r>
          </a:p>
          <a:p>
            <a:pPr marL="0" indent="0" algn="l">
              <a:buNone/>
            </a:pPr>
            <a:endParaRPr lang="en-US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 err="1">
                <a:latin typeface="Tahoma"/>
                <a:cs typeface="Tahoma"/>
              </a:rPr>
              <a:t>Maximising</a:t>
            </a:r>
            <a:r>
              <a:rPr lang="en-US" dirty="0">
                <a:latin typeface="Tahoma"/>
                <a:cs typeface="Tahoma"/>
              </a:rPr>
              <a:t>/</a:t>
            </a:r>
            <a:r>
              <a:rPr lang="en-US" dirty="0" err="1">
                <a:latin typeface="Tahoma"/>
                <a:cs typeface="Tahoma"/>
              </a:rPr>
              <a:t>Minimising</a:t>
            </a:r>
            <a:endParaRPr lang="en-US" dirty="0">
              <a:latin typeface="Tahoma"/>
              <a:cs typeface="Tahom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Tahoma"/>
                <a:cs typeface="Tahoma"/>
              </a:rPr>
              <a:t>Shoulda, </a:t>
            </a:r>
            <a:r>
              <a:rPr lang="en-US" dirty="0" err="1">
                <a:latin typeface="Tahoma"/>
                <a:cs typeface="Tahoma"/>
              </a:rPr>
              <a:t>Woulda,Coulda</a:t>
            </a:r>
            <a:r>
              <a:rPr lang="en-US" dirty="0">
                <a:latin typeface="Tahoma"/>
                <a:cs typeface="Tahoma"/>
              </a:rPr>
              <a:t>,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dirty="0">
              <a:latin typeface="Tahoma"/>
              <a:cs typeface="Tahoma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  <a:latin typeface="Tahoma"/>
                <a:cs typeface="Tahoma"/>
              </a:rPr>
              <a:t>Personalisation</a:t>
            </a:r>
            <a:endParaRPr lang="en-US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 err="1">
                <a:latin typeface="Tahoma"/>
                <a:cs typeface="Tahoma"/>
              </a:rPr>
              <a:t>Externalising</a:t>
            </a:r>
            <a:endParaRPr lang="en-US" dirty="0">
              <a:latin typeface="Tahoma"/>
              <a:cs typeface="Tahoma"/>
            </a:endParaRPr>
          </a:p>
          <a:p>
            <a:pPr marL="0" indent="0" algn="l">
              <a:buNone/>
            </a:pPr>
            <a:endParaRPr lang="en-US" dirty="0">
              <a:latin typeface="Tahoma"/>
              <a:cs typeface="Tahoma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ahoma"/>
                <a:cs typeface="Tahoma"/>
              </a:rPr>
              <a:t>Over-</a:t>
            </a:r>
            <a:r>
              <a:rPr lang="en-US" dirty="0" err="1">
                <a:solidFill>
                  <a:schemeClr val="tx1"/>
                </a:solidFill>
                <a:latin typeface="Tahoma"/>
                <a:cs typeface="Tahoma"/>
              </a:rPr>
              <a:t>generalisation</a:t>
            </a:r>
            <a:endParaRPr lang="en-US" dirty="0">
              <a:solidFill>
                <a:schemeClr val="tx1"/>
              </a:solidFill>
              <a:latin typeface="Tahoma"/>
              <a:cs typeface="Tahoma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ahoma"/>
                <a:cs typeface="Tahoma"/>
              </a:rPr>
              <a:t>Emotional Reasoning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6383281-CF97-4C7B-9EB9-DE24B8F508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3176" y="2996604"/>
            <a:ext cx="2205394" cy="312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0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b="1" dirty="0">
                <a:solidFill>
                  <a:srgbClr val="A0C347"/>
                </a:solidFill>
                <a:latin typeface="Tahoma"/>
                <a:cs typeface="Tahoma"/>
              </a:rPr>
              <a:t/>
            </a:r>
            <a:br>
              <a:rPr lang="en-US" sz="4000" b="1" dirty="0">
                <a:solidFill>
                  <a:srgbClr val="A0C347"/>
                </a:solidFill>
                <a:latin typeface="Tahoma"/>
                <a:cs typeface="Tahoma"/>
              </a:rPr>
            </a:br>
            <a:r>
              <a:rPr lang="en-US" sz="4000" b="1" dirty="0">
                <a:solidFill>
                  <a:srgbClr val="A0C347"/>
                </a:solidFill>
                <a:latin typeface="Tahoma"/>
                <a:cs typeface="Tahoma"/>
              </a:rPr>
              <a:t>Step 4 – Anchors</a:t>
            </a:r>
            <a:br>
              <a:rPr lang="en-US" sz="4000" b="1" dirty="0">
                <a:solidFill>
                  <a:srgbClr val="A0C347"/>
                </a:solidFill>
                <a:latin typeface="Tahoma"/>
                <a:cs typeface="Tahoma"/>
              </a:rPr>
            </a:br>
            <a:endParaRPr lang="en-US" sz="4000" b="1" dirty="0">
              <a:solidFill>
                <a:srgbClr val="A0C347"/>
              </a:solidFill>
              <a:latin typeface="Tahoma"/>
              <a:cs typeface="Tahoma"/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xmlns="" id="{D4AF1F27-7E33-4E23-A4BE-10EB55F758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664324" y="3727938"/>
            <a:ext cx="2845691" cy="2417726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A1098D3-2A53-4217-A48B-D3C12F371D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489" y="1621302"/>
            <a:ext cx="5563772" cy="278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777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b="1" dirty="0">
                <a:solidFill>
                  <a:srgbClr val="A0C347"/>
                </a:solidFill>
                <a:latin typeface="Tahoma"/>
                <a:cs typeface="Tahoma"/>
              </a:rPr>
              <a:t/>
            </a:r>
            <a:br>
              <a:rPr lang="en-US" sz="4000" b="1" dirty="0">
                <a:solidFill>
                  <a:srgbClr val="A0C347"/>
                </a:solidFill>
                <a:latin typeface="Tahoma"/>
                <a:cs typeface="Tahoma"/>
              </a:rPr>
            </a:br>
            <a:r>
              <a:rPr lang="en-US" sz="4000" b="1" dirty="0">
                <a:solidFill>
                  <a:srgbClr val="A0C347"/>
                </a:solidFill>
                <a:latin typeface="Tahoma"/>
                <a:cs typeface="Tahoma"/>
              </a:rPr>
              <a:t>Step 5 – </a:t>
            </a:r>
            <a:br>
              <a:rPr lang="en-US" sz="4000" b="1" dirty="0">
                <a:solidFill>
                  <a:srgbClr val="A0C347"/>
                </a:solidFill>
                <a:latin typeface="Tahoma"/>
                <a:cs typeface="Tahoma"/>
              </a:rPr>
            </a:br>
            <a:r>
              <a:rPr lang="en-US" sz="4000" b="1" dirty="0">
                <a:solidFill>
                  <a:srgbClr val="A0C347"/>
                </a:solidFill>
                <a:latin typeface="Tahoma"/>
                <a:cs typeface="Tahoma"/>
              </a:rPr>
              <a:t>Take a Deep Breath  </a:t>
            </a:r>
            <a:br>
              <a:rPr lang="en-US" sz="4000" b="1" dirty="0">
                <a:solidFill>
                  <a:srgbClr val="A0C347"/>
                </a:solidFill>
                <a:latin typeface="Tahoma"/>
                <a:cs typeface="Tahoma"/>
              </a:rPr>
            </a:br>
            <a:endParaRPr lang="en-US" sz="4000" b="1" dirty="0">
              <a:solidFill>
                <a:srgbClr val="A0C347"/>
              </a:solidFill>
              <a:latin typeface="Tahoma"/>
              <a:cs typeface="Tahoma"/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xmlns="" id="{4FAF7168-99CF-490B-B209-A804C99C83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798276" y="1971076"/>
            <a:ext cx="4888523" cy="2444262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0DB0567-9B69-49F2-BC13-02A48E7CF9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5511" y="1418760"/>
            <a:ext cx="3833787" cy="543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66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A0C347"/>
                </a:solidFill>
                <a:latin typeface="Tahoma"/>
                <a:cs typeface="Tahoma"/>
              </a:rPr>
              <a:t>Questions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3943" y="1210173"/>
            <a:ext cx="3988057" cy="56478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17818" y="5763856"/>
            <a:ext cx="10581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a copy of the delegate notes please go to</a:t>
            </a: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www.threedomsolutions.co.uk/conference17 </a:t>
            </a:r>
          </a:p>
        </p:txBody>
      </p:sp>
    </p:spTree>
    <p:extLst>
      <p:ext uri="{BB962C8B-B14F-4D97-AF65-F5344CB8AC3E}">
        <p14:creationId xmlns:p14="http://schemas.microsoft.com/office/powerpoint/2010/main" val="2028645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97</Words>
  <Application>Microsoft Office PowerPoint</Application>
  <PresentationFormat>On-screen Show (4:3)</PresentationFormat>
  <Paragraphs>44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Tahoma</vt:lpstr>
      <vt:lpstr>Office Theme</vt:lpstr>
      <vt:lpstr>5 Steps to Boosting Resilience</vt:lpstr>
      <vt:lpstr> Step 1 – Know yourself  </vt:lpstr>
      <vt:lpstr> Step 2 – LOL  </vt:lpstr>
      <vt:lpstr>Step 3 – Thinking Traps   </vt:lpstr>
      <vt:lpstr> Step 4 – Anchors </vt:lpstr>
      <vt:lpstr> Step 5 –  Take a Deep Breath   </vt:lpstr>
      <vt:lpstr>Questions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cookie</dc:creator>
  <cp:lastModifiedBy>Susie Taylor</cp:lastModifiedBy>
  <cp:revision>28</cp:revision>
  <cp:lastPrinted>2017-06-26T12:07:35Z</cp:lastPrinted>
  <dcterms:created xsi:type="dcterms:W3CDTF">2017-06-26T09:08:05Z</dcterms:created>
  <dcterms:modified xsi:type="dcterms:W3CDTF">2017-06-26T12:07:50Z</dcterms:modified>
</cp:coreProperties>
</file>